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27"/>
  </p:notesMasterIdLst>
  <p:sldIdLst>
    <p:sldId id="1885" r:id="rId6"/>
    <p:sldId id="1905" r:id="rId7"/>
    <p:sldId id="1902" r:id="rId8"/>
    <p:sldId id="1904" r:id="rId9"/>
    <p:sldId id="1903" r:id="rId10"/>
    <p:sldId id="1899" r:id="rId11"/>
    <p:sldId id="1901" r:id="rId12"/>
    <p:sldId id="1900" r:id="rId13"/>
    <p:sldId id="1888" r:id="rId14"/>
    <p:sldId id="1889" r:id="rId15"/>
    <p:sldId id="1893" r:id="rId16"/>
    <p:sldId id="1897" r:id="rId17"/>
    <p:sldId id="1892" r:id="rId18"/>
    <p:sldId id="1894" r:id="rId19"/>
    <p:sldId id="1895" r:id="rId20"/>
    <p:sldId id="1898" r:id="rId21"/>
    <p:sldId id="1909" r:id="rId22"/>
    <p:sldId id="1908" r:id="rId23"/>
    <p:sldId id="1906" r:id="rId24"/>
    <p:sldId id="1907" r:id="rId25"/>
    <p:sldId id="18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555555"/>
    <a:srgbClr val="F2F2F2"/>
    <a:srgbClr val="404040"/>
    <a:srgbClr val="FFC000"/>
    <a:srgbClr val="E4E4E4"/>
    <a:srgbClr val="E6E6E6"/>
    <a:srgbClr val="000000"/>
    <a:srgbClr val="CBCBCA"/>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1" autoAdjust="0"/>
    <p:restoredTop sz="94655" autoAdjust="0"/>
  </p:normalViewPr>
  <p:slideViewPr>
    <p:cSldViewPr snapToGrid="0">
      <p:cViewPr>
        <p:scale>
          <a:sx n="150" d="100"/>
          <a:sy n="150" d="100"/>
        </p:scale>
        <p:origin x="-1800"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9/8/2020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9/8/2020</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9/8/2020</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4.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3.png"/><Relationship Id="rId2" Type="http://schemas.openxmlformats.org/officeDocument/2006/relationships/image" Target="../media/image90.jpg"/><Relationship Id="rId16"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1.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seed>1825056982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seed>3537159889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seed>2898845589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seed>2650216993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seed>4266498984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seed>879248734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seed>264327539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seed>981765707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seed>3978248048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seed>1617256088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seed>782294884</ask:seed>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seed>662386096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seed>878000280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seed>1220306403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seed>967471047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seed>1346402959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seed>158228927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seed>3705000160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seed>300337104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seed>3114927656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seed>1670402538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seed>598418939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seed>3559321221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seed>574335773</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seed>1927782525</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seed>3520093239</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seed>1724718772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seed>1219033472</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seed>2534344286</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seed>3840085560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Service</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Controller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Repository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seed>4121754831</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seed>782294884</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seed>3288172637</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seed>3163944810</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3.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1645</Words>
  <Application>Microsoft Office PowerPoint</Application>
  <PresentationFormat>Widescreen</PresentationFormat>
  <Paragraphs>603</Paragraphs>
  <Slides>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2020-09-08T16:15:58Z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